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3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0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9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1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29D0-11EA-4E2F-AE19-3648B3A22FBC}" type="datetimeFigureOut">
              <a:rPr lang="en-US" smtClean="0"/>
              <a:t>03/18/2025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A4A5-DF01-4842-A58D-4840EB47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3000" t="-6000" r="-1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1404" y="821326"/>
            <a:ext cx="7387046" cy="1674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7390" y="1905000"/>
            <a:ext cx="4769910" cy="1066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2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71404" y="2226677"/>
            <a:ext cx="7387046" cy="2266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Cao Tường Vy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61" y="4055475"/>
            <a:ext cx="4232584" cy="3297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38" y="3699218"/>
            <a:ext cx="3796990" cy="36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22" y="1263637"/>
            <a:ext cx="3953921" cy="4964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1900" y="1444605"/>
            <a:ext cx="3768590" cy="5413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70" y="3394984"/>
            <a:ext cx="3711817" cy="3711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38" y="2639747"/>
            <a:ext cx="2800700" cy="42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7" y="-364361"/>
            <a:ext cx="4657725" cy="5667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40799" y="2271346"/>
            <a:ext cx="2918818" cy="4396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92801" y="2823741"/>
            <a:ext cx="4289620" cy="4289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124200"/>
            <a:ext cx="3886200" cy="217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371">
            <a:off x="12519574" y="722992"/>
            <a:ext cx="2154728" cy="1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09 0.02037 L 0.34179 0.001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4" y="-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1551 L 0.77304 -0.017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8 0.00208 L -0.20312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402952" y="2588394"/>
            <a:ext cx="685717" cy="66127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1402952" y="3464694"/>
            <a:ext cx="685717" cy="66127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228" y="3962400"/>
            <a:ext cx="1928998" cy="2905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7" y="4215476"/>
            <a:ext cx="2614523" cy="279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871" y="4090628"/>
            <a:ext cx="3433653" cy="267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601">
            <a:off x="10907895" y="3871931"/>
            <a:ext cx="3356725" cy="3231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 t="7225" r="9251" b="54624"/>
          <a:stretch/>
        </p:blipFill>
        <p:spPr>
          <a:xfrm>
            <a:off x="6457785" y="3464694"/>
            <a:ext cx="2124640" cy="14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00677 -0.149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74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6.25E-7 -0.13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46081 0.003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3 -0.00417 L -0.45743 -0.014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87" y="3714018"/>
            <a:ext cx="4020410" cy="3132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599">
            <a:off x="5282533" y="3488734"/>
            <a:ext cx="3722015" cy="3583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934726"/>
            <a:ext cx="3943161" cy="394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3650" y="2694100"/>
            <a:ext cx="3386108" cy="3386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5935" y="2444543"/>
            <a:ext cx="2262188" cy="3407178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1402952" y="2588394"/>
            <a:ext cx="685717" cy="66127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402952" y="3393524"/>
            <a:ext cx="685717" cy="66127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375393" y="1783264"/>
            <a:ext cx="685717" cy="66127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616 L -0.4625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9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5509 L -0.00013 0.1553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13033 L 0.00742 0.1305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5" y="1084256"/>
            <a:ext cx="4064585" cy="6278873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1979070" y="3070062"/>
            <a:ext cx="664074" cy="7018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985127" y="2253883"/>
            <a:ext cx="664074" cy="624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979070" y="1437703"/>
            <a:ext cx="664074" cy="6242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390203"/>
            <a:ext cx="4472030" cy="476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2" y="1816635"/>
            <a:ext cx="3307428" cy="4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11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17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Tuong Vy</dc:creator>
  <cp:lastModifiedBy>Administrator</cp:lastModifiedBy>
  <cp:revision>24</cp:revision>
  <dcterms:created xsi:type="dcterms:W3CDTF">2025-02-27T02:21:52Z</dcterms:created>
  <dcterms:modified xsi:type="dcterms:W3CDTF">2025-03-18T04:41:19Z</dcterms:modified>
</cp:coreProperties>
</file>